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16BB4F-1466-41BE-AF0A-B41B30DD0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5A7C382-32CE-40CB-BB8D-5C413C47B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CFBE4E-B452-4B70-805C-EB1343D3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F662-5813-4DDC-9111-B6EEDB81B15C}" type="datetimeFigureOut">
              <a:rPr lang="pl-PL" smtClean="0"/>
              <a:t>12.06.2020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FA9DD5-8A9C-43AD-B0C8-F3C9A187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EC84EF-D245-4B5D-950B-7C5AC07C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F3CC-15D5-4BC9-8AA1-F77681DD08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24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AE9D61-76E7-452C-A3DF-250CEEAF7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5D88561-0C76-4FE8-9A27-188ED16F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224BBC9-DB1B-48EB-A2E6-27C090DBC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F662-5813-4DDC-9111-B6EEDB81B15C}" type="datetimeFigureOut">
              <a:rPr lang="pl-PL" smtClean="0"/>
              <a:t>12.06.2020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1D7E64-E2FC-44CF-AC27-562105AEE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0CCE79-D21C-48A3-AE74-5C1F70460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F3CC-15D5-4BC9-8AA1-F77681DD08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116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93DD6F9-29C1-402E-A752-ED3353B20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A2FD055-BCF3-48EC-9284-D7030C7A7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DFD871-B00C-4156-A05E-0B28EB09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F662-5813-4DDC-9111-B6EEDB81B15C}" type="datetimeFigureOut">
              <a:rPr lang="pl-PL" smtClean="0"/>
              <a:t>12.06.2020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39F50A-30FF-4B34-9238-1423702D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B18EBD-F13B-41ED-92C1-3A0567A4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F3CC-15D5-4BC9-8AA1-F77681DD08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765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390F91-F5EF-4E3F-968D-9CD63D1D6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61976E-9449-4BCD-BB67-5F48882FD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69F54D9-3A7B-48CD-A52A-1F6B73B6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F662-5813-4DDC-9111-B6EEDB81B15C}" type="datetimeFigureOut">
              <a:rPr lang="pl-PL" smtClean="0"/>
              <a:t>12.06.2020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D69527F-B246-452F-AFAF-EE0D9CD7E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40E696-2EF6-47C3-A365-C40179B8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F3CC-15D5-4BC9-8AA1-F77681DD08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93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99B323-342C-43E8-9BD2-2BF500DF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E95A17C-093A-4C41-8FEE-D6C7814A6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E1A572B-3BBA-4FCB-A3F3-00966AF8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F662-5813-4DDC-9111-B6EEDB81B15C}" type="datetimeFigureOut">
              <a:rPr lang="pl-PL" smtClean="0"/>
              <a:t>12.06.2020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6DA5C8D-AF21-4F19-9E8D-F14D60439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6889A1-8CFF-425F-AD36-72E361E4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F3CC-15D5-4BC9-8AA1-F77681DD08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249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B7DDAE-2DFB-4853-8CD2-4B05E7E51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2E1C90-F4A7-4D65-B448-23AEBB6AE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52CE5CA-7F23-4524-A89A-ED6EC3A3B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17D0272-EDB2-4517-8E00-9B288FC1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F662-5813-4DDC-9111-B6EEDB81B15C}" type="datetimeFigureOut">
              <a:rPr lang="pl-PL" smtClean="0"/>
              <a:t>12.06.2020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9DD1321-3428-4C8E-9190-9450073B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6C19DF6-2445-4103-817E-FC8CC87E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F3CC-15D5-4BC9-8AA1-F77681DD08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474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27A2EB-3B08-459C-B190-4ACECD10E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1EF9BA9-C930-488E-9960-4E5BAC373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1E3AB92-9780-44E8-897B-EB15F70AB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CAEE761-8BDE-4647-8252-CD92EACB8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3D38256-3F14-4BB8-8A78-F7DFBBB84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2B40510-BFF6-452C-8000-1927799AB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F662-5813-4DDC-9111-B6EEDB81B15C}" type="datetimeFigureOut">
              <a:rPr lang="pl-PL" smtClean="0"/>
              <a:t>12.06.2020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1AB27D7-7A02-43A0-9168-461B3750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BE1C7D8-68E1-4DFB-9B92-12890057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F3CC-15D5-4BC9-8AA1-F77681DD08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96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F14256-4AD5-444F-B43A-1A8A01603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E746004-9BBA-4119-BE42-6C922932E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F662-5813-4DDC-9111-B6EEDB81B15C}" type="datetimeFigureOut">
              <a:rPr lang="pl-PL" smtClean="0"/>
              <a:t>12.06.2020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035251A-70E5-4514-9340-3E9ACD895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1EAB8F2-C6DD-425F-B3B2-DBA5AA97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F3CC-15D5-4BC9-8AA1-F77681DD08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273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2AD9570-3114-4464-A886-4C1F6C83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F662-5813-4DDC-9111-B6EEDB81B15C}" type="datetimeFigureOut">
              <a:rPr lang="pl-PL" smtClean="0"/>
              <a:t>12.06.2020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3CDDE8E-5643-4F5D-823A-7408CB9A2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B6432BE-288C-46C2-ADC3-0C4F9F5F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F3CC-15D5-4BC9-8AA1-F77681DD08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209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B63112-C455-4AD8-A87C-94E110F6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D4136F-68D9-4F1B-849A-1F9340D49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1801373-AA75-473D-B5D6-81A3E6C8B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2ED329C-741F-403B-8696-7145BD8B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F662-5813-4DDC-9111-B6EEDB81B15C}" type="datetimeFigureOut">
              <a:rPr lang="pl-PL" smtClean="0"/>
              <a:t>12.06.2020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E474C6E-9944-4B78-B16C-7832DAB00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EF960B-67C7-4E39-B52A-CD7F192E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F3CC-15D5-4BC9-8AA1-F77681DD08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30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209B06-E5A6-4538-BCC2-17904012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FDBBAEF-1A02-4FB2-9E37-EC2C9E5951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A8676A-4396-41E3-82F4-6B0E6B666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D9D0555-673B-4484-97F5-C7E10C24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F662-5813-4DDC-9111-B6EEDB81B15C}" type="datetimeFigureOut">
              <a:rPr lang="pl-PL" smtClean="0"/>
              <a:t>12.06.2020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777125B-D71D-4ADC-9FA1-60A8B6CD3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01B1E8B-4535-4FC1-B663-FD755B5A4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F3CC-15D5-4BC9-8AA1-F77681DD08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32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E5D079A-3A1D-4FA7-91B9-3D20EA76F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0F1780E-296C-441C-B179-4B53307DC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45AED8-56D3-40D0-9651-AC01244ED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8F662-5813-4DDC-9111-B6EEDB81B15C}" type="datetimeFigureOut">
              <a:rPr lang="pl-PL" smtClean="0"/>
              <a:t>12.06.2020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65E762-A3B7-4E91-B0AA-DAEAA78F6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6B2539-F406-4267-972D-95F558AF0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F3CC-15D5-4BC9-8AA1-F77681DD08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408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B8F8D9-38C1-433A-89ED-AF1832F73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pl-PL" sz="4200" dirty="0">
                <a:solidFill>
                  <a:srgbClr val="FFFFFF"/>
                </a:solidFill>
              </a:rPr>
              <a:t>Komiks na podstawie utworu Adama Mickiewicza</a:t>
            </a:r>
            <a:br>
              <a:rPr lang="pl-PL" sz="4200" dirty="0">
                <a:solidFill>
                  <a:srgbClr val="FFFFFF"/>
                </a:solidFill>
              </a:rPr>
            </a:br>
            <a:r>
              <a:rPr lang="pl-PL" sz="4200" dirty="0">
                <a:solidFill>
                  <a:srgbClr val="FFFFFF"/>
                </a:solidFill>
              </a:rPr>
              <a:t>„Powrót taty”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F9123D2-0167-42AC-BECA-109818C30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pl-PL" sz="1500" dirty="0">
              <a:solidFill>
                <a:srgbClr val="FFFFFF"/>
              </a:solidFill>
            </a:endParaRPr>
          </a:p>
          <a:p>
            <a:r>
              <a:rPr lang="pl-PL" sz="1500" dirty="0">
                <a:solidFill>
                  <a:srgbClr val="FFFFFF"/>
                </a:solidFill>
              </a:rPr>
              <a:t>Autor komiksu: Filip Zontek kl. </a:t>
            </a:r>
            <a:r>
              <a:rPr lang="pl-PL" sz="1500">
                <a:solidFill>
                  <a:srgbClr val="FFFFFF"/>
                </a:solidFill>
              </a:rPr>
              <a:t>Vc</a:t>
            </a:r>
            <a:endParaRPr lang="pl-PL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0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djęcie, trawa, różny, wiele&#10;&#10;Opis wygenerowany automatycznie">
            <a:extLst>
              <a:ext uri="{FF2B5EF4-FFF2-40B4-BE49-F238E27FC236}">
                <a16:creationId xmlns:a16="http://schemas.microsoft.com/office/drawing/2014/main" id="{B49CD624-3CB6-4656-BFE3-42389000F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175" y="0"/>
            <a:ext cx="6149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8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woda, zewnętrzne, dziecko, mały&#10;&#10;Opis wygenerowany automatycznie">
            <a:extLst>
              <a:ext uri="{FF2B5EF4-FFF2-40B4-BE49-F238E27FC236}">
                <a16:creationId xmlns:a16="http://schemas.microsoft.com/office/drawing/2014/main" id="{38AD0632-53BF-407C-9428-3C7185F39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51" y="0"/>
            <a:ext cx="9320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0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budynek, zdjęcie, przód, kolorowy&#10;&#10;Opis wygenerowany automatycznie">
            <a:extLst>
              <a:ext uri="{FF2B5EF4-FFF2-40B4-BE49-F238E27FC236}">
                <a16:creationId xmlns:a16="http://schemas.microsoft.com/office/drawing/2014/main" id="{9D71DE72-8CF1-405A-B168-DD5D4B404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56" y="0"/>
            <a:ext cx="9618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2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rawa, zewnętrzne, pole, małe&#10;&#10;Opis wygenerowany automatycznie">
            <a:extLst>
              <a:ext uri="{FF2B5EF4-FFF2-40B4-BE49-F238E27FC236}">
                <a16:creationId xmlns:a16="http://schemas.microsoft.com/office/drawing/2014/main" id="{224356F0-C9A7-4015-BFA9-B81919D92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96" y="10275"/>
            <a:ext cx="9162661" cy="683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rawa, zewnętrzne, budynek, siedzi&#10;&#10;Opis wygenerowany automatycznie">
            <a:extLst>
              <a:ext uri="{FF2B5EF4-FFF2-40B4-BE49-F238E27FC236}">
                <a16:creationId xmlns:a16="http://schemas.microsoft.com/office/drawing/2014/main" id="{22AC5E8A-8563-4F92-A664-3C410CC35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75" y="0"/>
            <a:ext cx="9160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14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rawa, stół, siedzi, znak&#10;&#10;Opis wygenerowany automatycznie">
            <a:extLst>
              <a:ext uri="{FF2B5EF4-FFF2-40B4-BE49-F238E27FC236}">
                <a16:creationId xmlns:a16="http://schemas.microsoft.com/office/drawing/2014/main" id="{FF1E19AF-8C0D-4AFC-BF97-B697BB659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21336"/>
            <a:ext cx="9631680" cy="681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6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góra, trawa, znak&#10;&#10;Opis wygenerowany automatycznie">
            <a:extLst>
              <a:ext uri="{FF2B5EF4-FFF2-40B4-BE49-F238E27FC236}">
                <a16:creationId xmlns:a16="http://schemas.microsoft.com/office/drawing/2014/main" id="{2CFD81E8-CE45-41E4-9D02-9587C1B77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43" y="0"/>
            <a:ext cx="9605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633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19</Words>
  <Application>Microsoft Office PowerPoint</Application>
  <PresentationFormat>Panoramiczny</PresentationFormat>
  <Paragraphs>3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Komiks na podstawie utworu Adama Mickiewicza „Powrót taty”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Komiks na podstawie utworu Adama Mickiewicza „Powrót taty”</dc:title>
  <dc:creator>Chromik-Zontek, Katarzyna</dc:creator>
  <cp:lastModifiedBy>Barbara Odoj</cp:lastModifiedBy>
  <cp:revision>2</cp:revision>
  <dcterms:created xsi:type="dcterms:W3CDTF">2020-04-23T15:27:48Z</dcterms:created>
  <dcterms:modified xsi:type="dcterms:W3CDTF">2020-06-12T13:54:12Z</dcterms:modified>
</cp:coreProperties>
</file>